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4EE62DD-4A39-4CC9-BE99-06C261750B8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102759A-04BA-45A8-8168-1DCA90531E72}" type="datetimeFigureOut">
              <a:rPr lang="en-US" smtClean="0"/>
              <a:t>12/17/2013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are the pre-revolution norms or expectations of </a:t>
            </a:r>
            <a:r>
              <a:rPr lang="en-US" sz="2400" dirty="0"/>
              <a:t>I</a:t>
            </a:r>
            <a:r>
              <a:rPr lang="en-US" sz="2400" dirty="0" smtClean="0"/>
              <a:t>ranian societal institutions such as schools, religion, families, and government and how did they impact the citizens of Iran, the U.S., and/or the rest of the world?  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943600"/>
            <a:ext cx="6400800" cy="76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Stephanie Dawes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062" y="3429000"/>
            <a:ext cx="2828572" cy="16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47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20000" cy="1143000"/>
          </a:xfrm>
        </p:spPr>
        <p:txBody>
          <a:bodyPr/>
          <a:lstStyle/>
          <a:p>
            <a:r>
              <a:rPr lang="en-US" sz="2800" dirty="0"/>
              <a:t>m</a:t>
            </a:r>
            <a:r>
              <a:rPr lang="en-US" sz="2800" dirty="0" smtClean="0"/>
              <a:t>en and women are equally respected in society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362200"/>
            <a:ext cx="4648200" cy="3190278"/>
          </a:xfrm>
        </p:spPr>
      </p:pic>
    </p:spTree>
    <p:extLst>
      <p:ext uri="{BB962C8B-B14F-4D97-AF65-F5344CB8AC3E}">
        <p14:creationId xmlns:p14="http://schemas.microsoft.com/office/powerpoint/2010/main" val="389692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women were involved in society and played a part in the culture of </a:t>
            </a:r>
            <a:r>
              <a:rPr lang="en-US" sz="2400" dirty="0" err="1" smtClean="0"/>
              <a:t>iran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286000"/>
            <a:ext cx="4284187" cy="3060133"/>
          </a:xfrm>
        </p:spPr>
      </p:pic>
    </p:spTree>
    <p:extLst>
      <p:ext uri="{BB962C8B-B14F-4D97-AF65-F5344CB8AC3E}">
        <p14:creationId xmlns:p14="http://schemas.microsoft.com/office/powerpoint/2010/main" val="3788921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School was very liberal and taught of other countries and cultures 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905000"/>
            <a:ext cx="3429000" cy="3681830"/>
          </a:xfrm>
        </p:spPr>
      </p:pic>
    </p:spTree>
    <p:extLst>
      <p:ext uri="{BB962C8B-B14F-4D97-AF65-F5344CB8AC3E}">
        <p14:creationId xmlns:p14="http://schemas.microsoft.com/office/powerpoint/2010/main" val="264084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citations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/>
              <a:t>Girgis</a:t>
            </a:r>
            <a:r>
              <a:rPr lang="en-US" sz="1800" dirty="0"/>
              <a:t>, Monique. "Women in pre-revolutionary, revolutionary and post-revolutionary Iran." Iran Chamber Society. Iran Chamber Society, </a:t>
            </a:r>
            <a:r>
              <a:rPr lang="en-US" sz="1800" dirty="0" err="1"/>
              <a:t>n.d.</a:t>
            </a:r>
            <a:r>
              <a:rPr lang="en-US" sz="1800" dirty="0"/>
              <a:t> Web. 17 Dec 2013. &lt;http://www.iranchamber.com/society/articles/women_prepost_revolutionary_iran1.php</a:t>
            </a:r>
            <a:r>
              <a:rPr lang="en-US" sz="1800" dirty="0" smtClean="0"/>
              <a:t>&gt;.</a:t>
            </a:r>
          </a:p>
          <a:p>
            <a:r>
              <a:rPr lang="en-US" sz="1800" dirty="0"/>
              <a:t> Darwin , Pete. "What Iran (Persia) was like before the Islamic revolution ." The Caudal Lure. Blogger , 21 July 2011. Web. 17 Dec 2013. &lt;http://thecaudallure.blogspot.com/2011/07/what-iran-persia-was-like-before.html&gt;. </a:t>
            </a:r>
          </a:p>
        </p:txBody>
      </p:sp>
    </p:spTree>
    <p:extLst>
      <p:ext uri="{BB962C8B-B14F-4D97-AF65-F5344CB8AC3E}">
        <p14:creationId xmlns:p14="http://schemas.microsoft.com/office/powerpoint/2010/main" val="2801724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60</TotalTime>
  <Words>151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Adjacency</vt:lpstr>
      <vt:lpstr>What are the pre-revolution norms or expectations of Iranian societal institutions such as schools, religion, families, and government and how did they impact the citizens of Iran, the U.S., and/or the rest of the world?  </vt:lpstr>
      <vt:lpstr>men and women are equally respected in society</vt:lpstr>
      <vt:lpstr>women were involved in society and played a part in the culture of iran </vt:lpstr>
      <vt:lpstr>School was very liberal and taught of other countries and cultures </vt:lpstr>
      <vt:lpstr>citations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9289153</dc:creator>
  <cp:lastModifiedBy>9289153</cp:lastModifiedBy>
  <cp:revision>4</cp:revision>
  <dcterms:created xsi:type="dcterms:W3CDTF">2013-12-13T16:57:39Z</dcterms:created>
  <dcterms:modified xsi:type="dcterms:W3CDTF">2013-12-17T16:00:16Z</dcterms:modified>
</cp:coreProperties>
</file>